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6" r:id="rId2"/>
    <p:sldId id="258" r:id="rId3"/>
    <p:sldId id="259" r:id="rId4"/>
    <p:sldId id="260" r:id="rId5"/>
    <p:sldId id="305" r:id="rId6"/>
    <p:sldId id="265" r:id="rId7"/>
    <p:sldId id="298" r:id="rId8"/>
    <p:sldId id="299" r:id="rId9"/>
    <p:sldId id="307" r:id="rId10"/>
    <p:sldId id="266" r:id="rId11"/>
    <p:sldId id="267" r:id="rId12"/>
    <p:sldId id="268" r:id="rId13"/>
    <p:sldId id="269" r:id="rId14"/>
    <p:sldId id="30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301" r:id="rId37"/>
    <p:sldId id="303" r:id="rId38"/>
    <p:sldId id="302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9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F40FFD-2674-4C55-A621-C00C731392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19B72BD-953F-4F69-B7A6-665F109216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F63B99-EF33-43F2-9714-F62243ABA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5E373-1CF4-413D-AC4D-3E85C3DEB78C}" type="datetimeFigureOut">
              <a:rPr lang="zh-CN" altLang="en-US" smtClean="0"/>
              <a:t>2018/3/24 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E68F0A-5777-4E16-A5C4-4F4FA6824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39546F-1B2E-4BC9-B592-AC120DB02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C8B0D-199F-460B-B10F-8DA1385BFB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273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B1B7AE-0B69-426F-98F6-C3705C58D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36932AC-5ED1-4CA2-AF9A-37EAC3B6FA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842E35-08DA-4FC6-ACB3-A8ADCE898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5E373-1CF4-413D-AC4D-3E85C3DEB78C}" type="datetimeFigureOut">
              <a:rPr lang="zh-CN" altLang="en-US" smtClean="0"/>
              <a:t>2018/3/24 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BF4726-85FA-4C54-BFBD-CF2C99EE5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D88C14-C782-4E86-B4A4-F799B11E2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C8B0D-199F-460B-B10F-8DA1385BFB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812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047A76B-DD48-44F2-9880-694E74BDE0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4319EC1-694F-4E07-B2AE-31B1EEF8A3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A4D433-EC2F-481A-B3A5-936BDE080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5E373-1CF4-413D-AC4D-3E85C3DEB78C}" type="datetimeFigureOut">
              <a:rPr lang="zh-CN" altLang="en-US" smtClean="0"/>
              <a:t>2018/3/24 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B762A3-13C8-4530-84EF-E35176D5D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179C39-7C5D-450E-8032-5C95757F4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C8B0D-199F-460B-B10F-8DA1385BFB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951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C80800-5A24-4E02-AC1C-1CD53C497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7408E9-4B77-4A49-83DF-68F3A58F6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263F21-BFC6-4785-A531-124576311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5E373-1CF4-413D-AC4D-3E85C3DEB78C}" type="datetimeFigureOut">
              <a:rPr lang="zh-CN" altLang="en-US" smtClean="0"/>
              <a:t>2018/3/24 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EAB9C5-DD15-4649-AF9C-58D88C98F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E11262-5CC2-4F73-879F-E715D5051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C8B0D-199F-460B-B10F-8DA1385BFB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528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30888D-E7D2-42E3-8399-6A02CBCEB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28EC42-99D8-4AB2-ACF1-B89034C76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FF993C-C586-4A1C-BCCD-BAA2DBB84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5E373-1CF4-413D-AC4D-3E85C3DEB78C}" type="datetimeFigureOut">
              <a:rPr lang="zh-CN" altLang="en-US" smtClean="0"/>
              <a:t>2018/3/24 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F6619E-3235-4C36-AD2E-B6F1DC91D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705881-3ACE-4A19-8AE0-52C11F557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C8B0D-199F-460B-B10F-8DA1385BFB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570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3F3F1B-94AB-4B25-A9CA-20F1DA539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4E9267-DA2D-48E1-8589-214142DC91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0321784-A6B3-4905-9363-B48A4BDEE3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D1C0BFD-B2A0-40D1-BBAE-9C98AFBE6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5E373-1CF4-413D-AC4D-3E85C3DEB78C}" type="datetimeFigureOut">
              <a:rPr lang="zh-CN" altLang="en-US" smtClean="0"/>
              <a:t>2018/3/24 Saturday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652956-9F01-458D-BA63-77542F5F2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7F9AACD-19B3-466A-8D4E-556E76A02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C8B0D-199F-460B-B10F-8DA1385BFB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690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DECC1A-2856-4296-BD50-8D20A7217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5BAC4B-6DFE-4C89-8AF5-9ABAB3542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0706984-23B3-4B31-BD15-E7D972F00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AFCA46F-BB66-43A0-98A6-CED933CC76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C9776FF-B45E-4302-AB28-73AC5A8F0D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2951040-930B-4279-AAA9-FDB63CDDF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5E373-1CF4-413D-AC4D-3E85C3DEB78C}" type="datetimeFigureOut">
              <a:rPr lang="zh-CN" altLang="en-US" smtClean="0"/>
              <a:t>2018/3/24 Saturday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4E4C725-F48B-4CAC-B11B-914041A17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B5674F9-0678-4FC8-B07F-600E42B68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C8B0D-199F-460B-B10F-8DA1385BFB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108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24A692-D855-4A29-90D1-356EBFAE7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F94B69C-1B6C-483A-ACB4-E335869C4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5E373-1CF4-413D-AC4D-3E85C3DEB78C}" type="datetimeFigureOut">
              <a:rPr lang="zh-CN" altLang="en-US" smtClean="0"/>
              <a:t>2018/3/24 Saturday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5918CD3-C6E4-47F9-96B3-28BD357F5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578591B-59FC-41E9-9CF1-BE6315FD5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C8B0D-199F-460B-B10F-8DA1385BFB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085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5AF8A03-3425-44B7-B117-55049E199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5E373-1CF4-413D-AC4D-3E85C3DEB78C}" type="datetimeFigureOut">
              <a:rPr lang="zh-CN" altLang="en-US" smtClean="0"/>
              <a:t>2018/3/24 Saturday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F66D18F-8B73-490C-8C3D-710144660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7BF4CE-5B56-40F2-BBCB-D953677BF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C8B0D-199F-460B-B10F-8DA1385BFB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050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7A70C-F9B8-4882-8E1D-86588205A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002215-5E39-48BC-BA58-961B16B61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26A62A0-BBBB-4A4F-81A8-3E126A6C78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DAD4200-17AB-45C0-B972-1A4BD9157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5E373-1CF4-413D-AC4D-3E85C3DEB78C}" type="datetimeFigureOut">
              <a:rPr lang="zh-CN" altLang="en-US" smtClean="0"/>
              <a:t>2018/3/24 Saturday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DCDB238-7D3E-4117-8DE0-C6C08F35F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E0FBB8-5F48-403E-89A3-4334F4253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C8B0D-199F-460B-B10F-8DA1385BFB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427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41817B-CE0D-413C-9392-1356250A7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8936206-0605-444E-BC38-8C8809D035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4AB1ED-EDE4-44B6-A761-AFEA2744F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626D56-6DF1-4303-98BA-719FE6477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5E373-1CF4-413D-AC4D-3E85C3DEB78C}" type="datetimeFigureOut">
              <a:rPr lang="zh-CN" altLang="en-US" smtClean="0"/>
              <a:t>2018/3/24 Saturday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3E24DA-C0DF-4EFF-8730-A502C7FB4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F3D61F6-A070-44E0-BADA-1F3F6B194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C8B0D-199F-460B-B10F-8DA1385BFB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623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11B07A9-6931-4CBE-9836-8ABC36B5E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6ED079-431A-43B4-9E6F-7F28B50F0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41F7BD-8D2C-4C8D-AACA-69767F87E3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E5E373-1CF4-413D-AC4D-3E85C3DEB78C}" type="datetimeFigureOut">
              <a:rPr lang="zh-CN" altLang="en-US" smtClean="0"/>
              <a:t>2018/3/24 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D007D3-7E7F-443E-A868-12F142B1D5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7C5831-A925-4647-B939-C6ADDA8FDA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4C8B0D-199F-460B-B10F-8DA1385BFB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326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F399ECD-1942-45B5-96A9-548862C26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13" y="0"/>
            <a:ext cx="10977562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F48707C-9B74-4838-A30D-16CAC3592D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16492" y="604837"/>
            <a:ext cx="3169005" cy="496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52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DDAA9CE-1C2D-4BE4-A476-1026F55E2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61" y="-109053"/>
            <a:ext cx="10713493" cy="674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040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C214651-7F7A-4C6A-B142-C024DA3F3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44" y="5325"/>
            <a:ext cx="11550555" cy="663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50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A6A69CE-C396-4E9F-8B11-68790CAF0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762" y="314325"/>
            <a:ext cx="9134475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74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BADCB12-AD98-4438-93D2-2B3056A69B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7" y="-30445"/>
            <a:ext cx="9731066" cy="653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223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A344D8F-F1C6-4826-AE6A-2C8A2B3A6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04" y="286603"/>
            <a:ext cx="10872237" cy="611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34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B678ACB-E0C6-4001-B79C-C39A99909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355" y="136054"/>
            <a:ext cx="10031105" cy="635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69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32CBB6-7F96-4E81-AB48-BF2020115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12" y="371475"/>
            <a:ext cx="9096375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93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0B9EE9E-6A51-4B93-9EBB-74982F7A6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5749" y="-917255"/>
            <a:ext cx="21767863" cy="1523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59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BCDB357-0029-4965-8187-598D74F96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1547" y="-490255"/>
            <a:ext cx="21890882" cy="1169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89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0CF5CC8-2573-42C6-9172-1CFA0C78F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2" y="338137"/>
            <a:ext cx="9172575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087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B0830CB-F4AD-4C1D-ADD8-BE5BDBE38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71" y="193819"/>
            <a:ext cx="11142775" cy="647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54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44431D2-06AD-4FC0-AF7E-94F9458D8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64525"/>
            <a:ext cx="9971055" cy="532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96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995C839-9FD2-4C65-8CC3-ACACAD795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762" y="1228725"/>
            <a:ext cx="913447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44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B165743-C837-4CBF-ADA0-D09081538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437" y="890587"/>
            <a:ext cx="7477125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21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4BD84C0-4548-411B-9438-8A388B77C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219200"/>
            <a:ext cx="85725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05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9FF42B3-B20D-47AB-8572-150E6043C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150" y="1804987"/>
            <a:ext cx="82677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323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30EB8D1-2756-40F2-B578-9842E9176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587" y="1547812"/>
            <a:ext cx="888682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94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8496364-9D97-4764-984E-1EEBEDF6D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012" y="652462"/>
            <a:ext cx="8943975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09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8E039A7-D057-42F1-9609-EC180E39C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50" y="847725"/>
            <a:ext cx="902970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652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2DFF41F-DC27-4481-917B-EC8C8F420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67" y="-189812"/>
            <a:ext cx="10888808" cy="704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178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DADEB0B-FF2F-4F43-83F6-7BB313BFE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50" y="-185812"/>
            <a:ext cx="11696131" cy="729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04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11A3372-64BF-41D3-B44C-31DA99AB7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982" y="0"/>
            <a:ext cx="122889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00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92E4AED-C377-49B9-99D1-C5949B8A0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3680"/>
            <a:ext cx="11791665" cy="774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922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9E3C5F2-07D2-497E-B593-B1206E1A0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16" y="-245399"/>
            <a:ext cx="11641541" cy="726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7146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246E0B0-F16E-41CC-987D-000E01149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99" y="-367572"/>
            <a:ext cx="11627892" cy="763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29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B0C4E0B-1FED-40FC-8C02-898568E06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4" y="-473846"/>
            <a:ext cx="11928144" cy="775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974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1E222F4-7A9E-45B7-9DAC-DDAA75CA5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13" y="-469895"/>
            <a:ext cx="11614244" cy="772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640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53F33E7-E47C-41D6-BF7F-42FD05478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79" y="0"/>
            <a:ext cx="10331355" cy="667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6510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F21713-62B1-4B31-A500-28DFACCC5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773" y="136478"/>
            <a:ext cx="11841707" cy="734249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zh-CN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基准制</a:t>
            </a:r>
            <a:r>
              <a:rPr lang="zh-CN" altLang="en-US" dirty="0"/>
              <a:t>：国家标准中规定了两种基准制，即基孔制和基轴制。 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 </a:t>
            </a:r>
            <a:r>
              <a:rPr lang="zh-CN" altLang="en-US" dirty="0">
                <a:solidFill>
                  <a:srgbClr val="FF0000"/>
                </a:solidFill>
              </a:rPr>
              <a:t>基孔制</a:t>
            </a:r>
            <a:r>
              <a:rPr lang="zh-CN" altLang="en-US" dirty="0"/>
              <a:t>：基本尺寸相同的相互配合的孔和轴，将孔的公差带位置固定，通过变换轴的公差带位置而得到不同的配合（间隙配合、过渡配合、过盈配合）。</a:t>
            </a:r>
            <a:endParaRPr lang="en-US" altLang="zh-CN" dirty="0"/>
          </a:p>
          <a:p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基孔制</a:t>
            </a:r>
            <a:r>
              <a:rPr lang="zh-CN" altLang="en-US" dirty="0"/>
              <a:t>的孔称为基准孔，其下偏差为零，基孔制的基本偏差代号为“</a:t>
            </a:r>
            <a:r>
              <a:rPr lang="en-US" altLang="zh-CN" dirty="0"/>
              <a:t>H”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 </a:t>
            </a:r>
            <a:r>
              <a:rPr lang="zh-CN" altLang="en-US" dirty="0">
                <a:solidFill>
                  <a:srgbClr val="FF0000"/>
                </a:solidFill>
              </a:rPr>
              <a:t>基轴制</a:t>
            </a:r>
            <a:r>
              <a:rPr lang="zh-CN" altLang="en-US" dirty="0"/>
              <a:t>：基本尺寸相同的相互配合的孔和轴，将轴的公差带位置固定，通过变换孔的公差带位置而得到不同的配合（间隙配合、过渡配合、过盈配合）。</a:t>
            </a:r>
            <a:endParaRPr lang="en-US" altLang="zh-CN" dirty="0"/>
          </a:p>
          <a:p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基轴制</a:t>
            </a:r>
            <a:r>
              <a:rPr lang="zh-CN" altLang="en-US" dirty="0"/>
              <a:t>的轴称为基准轴，其上偏差为零，基轴制的基本偏差代号为“</a:t>
            </a:r>
            <a:r>
              <a:rPr lang="en-US" altLang="zh-CN" dirty="0"/>
              <a:t>h”</a:t>
            </a:r>
            <a:r>
              <a:rPr lang="zh-CN" altLang="en-US" dirty="0"/>
              <a:t>。   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28544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F79BE6F-6C41-4A5F-BC01-C1D8D8CEA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342900"/>
            <a:ext cx="91821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547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B71B21-BC73-4453-A8C2-069B5F2FA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364" y="204716"/>
            <a:ext cx="11135436" cy="5972247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基准制的选用</a:t>
            </a:r>
            <a:r>
              <a:rPr lang="zh-CN" altLang="en-US" dirty="0"/>
              <a:t>：基准制的选择主要根据机器的功能、结构、加工工艺、装配及经济效益等多种因素综合考虑；一般情况下优先选用基孔制配合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公差等级的选用</a:t>
            </a:r>
            <a:r>
              <a:rPr lang="en-US" altLang="zh-CN" dirty="0">
                <a:solidFill>
                  <a:srgbClr val="FF0000"/>
                </a:solidFill>
              </a:rPr>
              <a:t>:</a:t>
            </a:r>
            <a:r>
              <a:rPr lang="zh-CN" altLang="en-US" dirty="0">
                <a:solidFill>
                  <a:srgbClr val="FF0000"/>
                </a:solidFill>
              </a:rPr>
              <a:t>  </a:t>
            </a:r>
            <a:r>
              <a:rPr lang="zh-CN" altLang="en-US" dirty="0"/>
              <a:t>公差等级的高低直接影响机器性能和加工成本，一般情况下在满足机器性能和使用要求的前提下，尽可能选用较低的公差等级。公差等级的选用还要遵守国家标准中对孔、轴配合的有关规定。  在生产实践中往往依据所选用的公差等级来确定加工方法，如下表所示为各种加工方法所能达到的公差等级。</a:t>
            </a:r>
          </a:p>
        </p:txBody>
      </p:sp>
    </p:spTree>
    <p:extLst>
      <p:ext uri="{BB962C8B-B14F-4D97-AF65-F5344CB8AC3E}">
        <p14:creationId xmlns:p14="http://schemas.microsoft.com/office/powerpoint/2010/main" val="837025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15D5ADF-A65D-4399-AAFA-5503C2C1B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166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176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0A2DC7D-4B1F-45DE-BC73-478683E20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910" y="0"/>
            <a:ext cx="8686800" cy="684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4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F3C1F57-5337-4CA4-B4D5-1B49A167A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16855" y="-4019479"/>
            <a:ext cx="16508855" cy="1166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44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65E01BF-13F5-4F37-A505-F052FA8AC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5" y="1071562"/>
            <a:ext cx="908685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29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9063C39-1B00-457E-9706-21B3A3243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50" y="609600"/>
            <a:ext cx="90297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383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85E7B45-C8D9-4CD6-A003-81A80826B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1" y="1475509"/>
            <a:ext cx="11204457" cy="390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232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</TotalTime>
  <Words>245</Words>
  <Application>Microsoft Office PowerPoint</Application>
  <PresentationFormat>宽屏</PresentationFormat>
  <Paragraphs>10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2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49</cp:revision>
  <dcterms:created xsi:type="dcterms:W3CDTF">2018-03-23T05:08:14Z</dcterms:created>
  <dcterms:modified xsi:type="dcterms:W3CDTF">2018-03-24T14:25:13Z</dcterms:modified>
</cp:coreProperties>
</file>